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622AA-C174-4799-B17F-AFDA3375C8CE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7C4BD-B268-42E9-8C55-6CEF9B0528A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7C4BD-B268-42E9-8C55-6CEF9B0528A8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A19F2-365E-4B0B-BE69-1F1F1F868F6F}" type="datetimeFigureOut">
              <a:rPr lang="en-US" smtClean="0"/>
              <a:pPr/>
              <a:t>8/20/2015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50001" y="214290"/>
            <a:ext cx="8643998" cy="642942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428596" y="642918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 smtClean="0">
                <a:solidFill>
                  <a:schemeClr val="bg1"/>
                </a:solidFill>
                <a:latin typeface="Raleway" pitchFamily="34" charset="0"/>
              </a:rPr>
              <a:t>M</a:t>
            </a:r>
            <a:r>
              <a:rPr lang="en-AU" sz="5000" b="1" dirty="0" smtClean="0">
                <a:solidFill>
                  <a:schemeClr val="bg1"/>
                </a:solidFill>
                <a:latin typeface="Raleway" pitchFamily="34" charset="0"/>
              </a:rPr>
              <a:t>ASSIVE</a:t>
            </a:r>
            <a:r>
              <a:rPr lang="en-AU" sz="5400" b="1" dirty="0" smtClean="0">
                <a:solidFill>
                  <a:schemeClr val="bg1"/>
                </a:solidFill>
                <a:latin typeface="Raleway" pitchFamily="34" charset="0"/>
              </a:rPr>
              <a:t> S</a:t>
            </a:r>
            <a:r>
              <a:rPr lang="en-AU" sz="5000" b="1" dirty="0" smtClean="0">
                <a:solidFill>
                  <a:schemeClr val="bg1"/>
                </a:solidFill>
                <a:latin typeface="Raleway" pitchFamily="34" charset="0"/>
              </a:rPr>
              <a:t>AVINGS</a:t>
            </a:r>
            <a:endParaRPr lang="en-AU" sz="5000" b="1" dirty="0">
              <a:solidFill>
                <a:schemeClr val="bg1"/>
              </a:solidFill>
              <a:latin typeface="Raleway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000240"/>
            <a:ext cx="8391876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AU" sz="4200" b="1" dirty="0" smtClean="0">
                <a:solidFill>
                  <a:srgbClr val="00B0F0"/>
                </a:solidFill>
                <a:latin typeface="Raleway" pitchFamily="34" charset="0"/>
              </a:rPr>
              <a:t>Upgrade to Stone For the Price of Laminate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2875002"/>
            <a:ext cx="8286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b="1" dirty="0" smtClean="0">
                <a:solidFill>
                  <a:srgbClr val="00B0F0"/>
                </a:solidFill>
                <a:latin typeface="Raleway" pitchFamily="34" charset="0"/>
              </a:rPr>
              <a:t>ON ALL NEW KITCHEN PURCHASES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596" y="3643314"/>
            <a:ext cx="8286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b="1" dirty="0" smtClean="0">
                <a:solidFill>
                  <a:schemeClr val="bg1"/>
                </a:solidFill>
                <a:latin typeface="Raleway" pitchFamily="34" charset="0"/>
              </a:rPr>
              <a:t>HURRY! LIMITED STOCK ONLY*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596" y="4286256"/>
            <a:ext cx="8286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>
                <a:solidFill>
                  <a:schemeClr val="bg1"/>
                </a:solidFill>
                <a:latin typeface="Raleway" pitchFamily="34" charset="0"/>
              </a:rPr>
              <a:t>*OFFER ONLY VALID ON AVAILABLE STOCK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596" y="5214950"/>
            <a:ext cx="82868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dirty="0" smtClean="0">
                <a:solidFill>
                  <a:schemeClr val="bg1"/>
                </a:solidFill>
                <a:latin typeface="Raleway" pitchFamily="34" charset="0"/>
              </a:rPr>
              <a:t>Call </a:t>
            </a:r>
            <a:r>
              <a:rPr lang="en-AU" sz="3000" b="1" dirty="0" smtClean="0">
                <a:solidFill>
                  <a:schemeClr val="bg1"/>
                </a:solidFill>
                <a:latin typeface="Raleway" pitchFamily="34" charset="0"/>
              </a:rPr>
              <a:t>1300 027 337</a:t>
            </a:r>
          </a:p>
          <a:p>
            <a:pPr algn="ctr"/>
            <a:r>
              <a:rPr lang="en-AU" sz="2000" dirty="0" smtClean="0">
                <a:solidFill>
                  <a:schemeClr val="bg1"/>
                </a:solidFill>
                <a:latin typeface="Raleway" pitchFamily="34" charset="0"/>
              </a:rPr>
              <a:t>TO BOOK YOUR APPOINTMENT TODAY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Cheng</dc:creator>
  <cp:lastModifiedBy>Tammy</cp:lastModifiedBy>
  <cp:revision>7</cp:revision>
  <dcterms:created xsi:type="dcterms:W3CDTF">2014-12-12T05:12:19Z</dcterms:created>
  <dcterms:modified xsi:type="dcterms:W3CDTF">2015-08-20T05:08:44Z</dcterms:modified>
</cp:coreProperties>
</file>