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622AA-C174-4799-B17F-AFDA3375C8CE}" type="datetimeFigureOut">
              <a:rPr lang="en-US" smtClean="0"/>
              <a:pPr/>
              <a:t>12/18/2014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7C4BD-B268-42E9-8C55-6CEF9B0528A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7C4BD-B268-42E9-8C55-6CEF9B0528A8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12/18/2014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12/18/2014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12/18/2014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12/18/2014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12/18/2014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12/18/2014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12/18/2014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12/18/2014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12/18/2014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12/18/2014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12/18/2014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A19F2-365E-4B0B-BE69-1F1F1F868F6F}" type="datetimeFigureOut">
              <a:rPr lang="en-US" smtClean="0"/>
              <a:pPr/>
              <a:t>12/18/2014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50001" y="214290"/>
            <a:ext cx="8643998" cy="642942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428596" y="642918"/>
            <a:ext cx="82868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000" b="1" dirty="0" smtClean="0">
                <a:solidFill>
                  <a:schemeClr val="bg1"/>
                </a:solidFill>
                <a:latin typeface="Raleway" pitchFamily="34" charset="0"/>
              </a:rPr>
              <a:t>MASSIVE</a:t>
            </a:r>
            <a:r>
              <a:rPr lang="en-AU" sz="4400" b="1" dirty="0" smtClean="0">
                <a:solidFill>
                  <a:schemeClr val="bg1"/>
                </a:solidFill>
                <a:latin typeface="Raleway" pitchFamily="34" charset="0"/>
              </a:rPr>
              <a:t> SAVINGS</a:t>
            </a:r>
            <a:endParaRPr lang="en-AU" sz="4400" b="1" dirty="0">
              <a:solidFill>
                <a:schemeClr val="bg1"/>
              </a:solidFill>
              <a:latin typeface="Raleway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2000240"/>
            <a:ext cx="828680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000" b="1" dirty="0" smtClean="0">
                <a:solidFill>
                  <a:srgbClr val="00B0F0"/>
                </a:solidFill>
                <a:latin typeface="Raleway" pitchFamily="34" charset="0"/>
              </a:rPr>
              <a:t>YOU SAVE </a:t>
            </a:r>
            <a:r>
              <a:rPr lang="en-AU" sz="5700" b="1" dirty="0" smtClean="0">
                <a:solidFill>
                  <a:srgbClr val="00B0F0"/>
                </a:solidFill>
                <a:latin typeface="Raleway" pitchFamily="34" charset="0"/>
              </a:rPr>
              <a:t>20</a:t>
            </a:r>
            <a:r>
              <a:rPr lang="en-AU" sz="5000" b="1" dirty="0" smtClean="0">
                <a:solidFill>
                  <a:srgbClr val="00B0F0"/>
                </a:solidFill>
                <a:latin typeface="Raleway" pitchFamily="34" charset="0"/>
              </a:rPr>
              <a:t>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596" y="2875002"/>
            <a:ext cx="82868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000" b="1" dirty="0" smtClean="0">
                <a:solidFill>
                  <a:srgbClr val="00B0F0"/>
                </a:solidFill>
                <a:latin typeface="Raleway" pitchFamily="34" charset="0"/>
              </a:rPr>
              <a:t>ON ALL KITCHEN CABINETS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8596" y="3643314"/>
            <a:ext cx="82868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000" b="1" dirty="0" smtClean="0">
                <a:solidFill>
                  <a:schemeClr val="bg1"/>
                </a:solidFill>
                <a:latin typeface="Raleway" pitchFamily="34" charset="0"/>
              </a:rPr>
              <a:t>HURRY! LIMITED TIME ONLY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596" y="4286256"/>
            <a:ext cx="828680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700" dirty="0" smtClean="0">
                <a:solidFill>
                  <a:schemeClr val="bg1"/>
                </a:solidFill>
                <a:latin typeface="Raleway" pitchFamily="34" charset="0"/>
              </a:rPr>
              <a:t>OFFER ENDS </a:t>
            </a:r>
            <a:r>
              <a:rPr lang="en-AU" sz="1700" dirty="0" smtClean="0">
                <a:solidFill>
                  <a:schemeClr val="bg1"/>
                </a:solidFill>
                <a:latin typeface="Raleway" pitchFamily="34" charset="0"/>
              </a:rPr>
              <a:t>31.01.15</a:t>
            </a:r>
            <a:endParaRPr lang="en-AU" sz="1700" dirty="0" smtClean="0">
              <a:solidFill>
                <a:schemeClr val="bg1"/>
              </a:solidFill>
              <a:latin typeface="Raleway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596" y="5214950"/>
            <a:ext cx="82868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000" dirty="0" smtClean="0">
                <a:solidFill>
                  <a:schemeClr val="bg1"/>
                </a:solidFill>
                <a:latin typeface="Raleway" pitchFamily="34" charset="0"/>
              </a:rPr>
              <a:t>Call </a:t>
            </a:r>
            <a:r>
              <a:rPr lang="en-AU" sz="3000" b="1" dirty="0" smtClean="0">
                <a:solidFill>
                  <a:schemeClr val="bg1"/>
                </a:solidFill>
                <a:latin typeface="Raleway" pitchFamily="34" charset="0"/>
              </a:rPr>
              <a:t>1300 027 337</a:t>
            </a:r>
          </a:p>
          <a:p>
            <a:pPr algn="ctr"/>
            <a:r>
              <a:rPr lang="en-AU" sz="2000" dirty="0" smtClean="0">
                <a:solidFill>
                  <a:schemeClr val="bg1"/>
                </a:solidFill>
                <a:latin typeface="Raleway" pitchFamily="34" charset="0"/>
              </a:rPr>
              <a:t>TO BOOK YOURS TODAY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Amy Cheng</dc:creator>
  <cp:lastModifiedBy>Tammy</cp:lastModifiedBy>
  <cp:revision>2</cp:revision>
  <dcterms:created xsi:type="dcterms:W3CDTF">2014-12-12T05:12:19Z</dcterms:created>
  <dcterms:modified xsi:type="dcterms:W3CDTF">2014-12-18T03:17:47Z</dcterms:modified>
</cp:coreProperties>
</file>